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8" r:id="rId2"/>
    <p:sldId id="260" r:id="rId3"/>
    <p:sldId id="261" r:id="rId4"/>
    <p:sldId id="262" r:id="rId5"/>
    <p:sldId id="263" r:id="rId6"/>
    <p:sldId id="270" r:id="rId7"/>
    <p:sldId id="271" r:id="rId8"/>
    <p:sldId id="2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0" d="100"/>
          <a:sy n="70" d="100"/>
        </p:scale>
        <p:origin x="67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9/2/2022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9/2/2022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3649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079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EE0EDBB-42A3-447A-A920-FC3E14C09F7B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Contact Us : python@clcoding.com  | www.clcoding.com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EC02D-C3F1-48DF-9EC2-EE42B6917311}" type="datetime1">
              <a:rPr lang="en-US" smtClean="0"/>
              <a:t>9/2/2022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457678A9-6E01-4862-9A65-E4307A950461}" type="datetime1">
              <a:rPr lang="en-US" smtClean="0"/>
              <a:t>9/2/2022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6D62E-5AC8-4BC9-8B6B-E552A9B2835D}" type="datetime1">
              <a:rPr lang="en-US" smtClean="0"/>
              <a:t>9/2/2022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C0231122-6071-470E-915A-E3D9D366127E}" type="datetime1">
              <a:rPr lang="en-US" smtClean="0"/>
              <a:t>9/2/2022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Contact Us : python@clcoding.com  | www.clcoding.com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ECC7-2DB9-4CC3-B236-8D37CA4445F5}" type="datetime1">
              <a:rPr lang="en-US" smtClean="0"/>
              <a:t>9/2/2022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18C6-D44D-4A8F-9591-7731D9681673}" type="datetime1">
              <a:rPr lang="en-US" smtClean="0"/>
              <a:t>9/2/2022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5BF176-5874-4DE7-BE84-CE4EB491051A}" type="datetime1">
              <a:rPr lang="en-US" smtClean="0"/>
              <a:t>9/2/2022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A6B37-4470-40FD-8CE4-0CD1BA0393F4}" type="datetime1">
              <a:rPr lang="en-US" smtClean="0"/>
              <a:t>9/2/2022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62C47-A489-444B-9275-74C33C91DB11}" type="datetime1">
              <a:rPr lang="en-US" smtClean="0"/>
              <a:t>9/2/2022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3E6F9-2ED0-4DD3-AE69-44DE112AB78F}" type="datetime1">
              <a:rPr lang="en-US" smtClean="0"/>
              <a:t>9/2/2022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D7B595E8-5AE6-4672-B121-EFFD77428CA9}" type="datetime1">
              <a:rPr lang="en-US" smtClean="0"/>
              <a:t>9/2/2022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Contact Us : python@clcoding.com  | www.clcoding.com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hecleverprogrammer.com/2022/02/05/data-science-project-ideas-on-sentiment-analysis/" TargetMode="External"/><Relationship Id="rId2" Type="http://schemas.openxmlformats.org/officeDocument/2006/relationships/hyperlink" Target="https://www.flipkart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Flipkart Reviews Sentiment Analysis using Python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: www.clcoding.com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Contact Us : python@clcoding.com  | www.clcoding.com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Aim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hlinkClick r:id="rId2"/>
              </a:rPr>
              <a:t>Flipkart</a:t>
            </a:r>
            <a:r>
              <a:rPr lang="en-US" dirty="0"/>
              <a:t> is one of the most popular Indian companies. It is an e-commerce platform that competes with popular e-commerce platforms like Amazon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One of the most popular use cases of data science is the task of </a:t>
            </a:r>
            <a:r>
              <a:rPr lang="en-US" b="1" dirty="0">
                <a:hlinkClick r:id="rId3"/>
              </a:rPr>
              <a:t>sentiment analysis</a:t>
            </a:r>
            <a:r>
              <a:rPr lang="en-US" dirty="0"/>
              <a:t> of product reviews sold on e-commerce platforms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So, if you want to learn how to analyze the sentiment of Flipkart reviews, this article is for you. In this article, I will walk you through the task of Flipkart reviews sentiment analysis using Python.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Library / Algorithm used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Pandas</a:t>
            </a:r>
          </a:p>
          <a:p>
            <a:r>
              <a:rPr lang="en-US" dirty="0" err="1" smtClean="0"/>
              <a:t>Seaborn</a:t>
            </a:r>
            <a:endParaRPr lang="en-US" dirty="0" smtClean="0"/>
          </a:p>
          <a:p>
            <a:r>
              <a:rPr lang="en-US" dirty="0" err="1" smtClean="0"/>
              <a:t>Matplotlib</a:t>
            </a:r>
            <a:endParaRPr lang="en-US" dirty="0" smtClean="0"/>
          </a:p>
          <a:p>
            <a:r>
              <a:rPr lang="en-US" dirty="0" err="1" smtClean="0"/>
              <a:t>nltk.sentiment.vader</a:t>
            </a:r>
            <a:endParaRPr lang="en-US" dirty="0" smtClean="0"/>
          </a:p>
          <a:p>
            <a:r>
              <a:rPr lang="en-US" dirty="0" err="1" smtClean="0"/>
              <a:t>Wordcloud</a:t>
            </a: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Steps/ part of the project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80160" y="2222695"/>
            <a:ext cx="10911840" cy="3986784"/>
          </a:xfrm>
        </p:spPr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mporting </a:t>
            </a:r>
            <a:r>
              <a:rPr lang="en-US" dirty="0"/>
              <a:t>the necessary Python libraries and the dataset:</a:t>
            </a:r>
            <a:r>
              <a:rPr lang="en-IN" dirty="0" smtClean="0"/>
              <a:t>.</a:t>
            </a:r>
            <a:endParaRPr lang="en-IN" dirty="0" smtClean="0"/>
          </a:p>
          <a:p>
            <a:r>
              <a:rPr lang="en-IN" dirty="0" smtClean="0"/>
              <a:t>Cleaning the data.</a:t>
            </a:r>
            <a:endParaRPr lang="en-IN" dirty="0" smtClean="0"/>
          </a:p>
          <a:p>
            <a:r>
              <a:rPr lang="en-IN" dirty="0" smtClean="0"/>
              <a:t>Preparing review column.</a:t>
            </a:r>
            <a:endParaRPr lang="en-IN" dirty="0" smtClean="0"/>
          </a:p>
          <a:p>
            <a:r>
              <a:rPr lang="en-IN" dirty="0" err="1" smtClean="0"/>
              <a:t>Analyzing</a:t>
            </a:r>
            <a:r>
              <a:rPr lang="en-IN" dirty="0" smtClean="0"/>
              <a:t> the sentiments.</a:t>
            </a:r>
            <a:endParaRPr lang="en-US" dirty="0" smtClean="0"/>
          </a:p>
          <a:p>
            <a:r>
              <a:rPr lang="en-US" dirty="0" smtClean="0"/>
              <a:t>Getting the final output.</a:t>
            </a: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We will see the code in interpreter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88" y="2378606"/>
            <a:ext cx="5486400" cy="2915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025" y="2094745"/>
            <a:ext cx="5629895" cy="348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372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Contact Us : python@clcoding.com  | www.clcoding.com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this is how you can use the Python programming language to </a:t>
            </a:r>
            <a:r>
              <a:rPr lang="en-US" dirty="0" smtClean="0"/>
              <a:t>perform sentiment analysis review in python.</a:t>
            </a:r>
            <a:endParaRPr lang="en-US" dirty="0" smtClean="0"/>
          </a:p>
          <a:p>
            <a:r>
              <a:rPr lang="en-US" dirty="0" smtClean="0"/>
              <a:t>We checked whether the people are satisfied </a:t>
            </a:r>
            <a:r>
              <a:rPr lang="en-US" smtClean="0"/>
              <a:t>with </a:t>
            </a:r>
            <a:r>
              <a:rPr lang="en-US" dirty="0" err="1"/>
              <a:t>F</a:t>
            </a:r>
            <a:r>
              <a:rPr lang="en-US" smtClean="0"/>
              <a:t>lipkart </a:t>
            </a:r>
            <a:r>
              <a:rPr lang="en-US" dirty="0" smtClean="0"/>
              <a:t>products or not and got the output for the same.</a:t>
            </a:r>
            <a:endParaRPr lang="en-US" dirty="0" smtClean="0"/>
          </a:p>
          <a:p>
            <a:r>
              <a:rPr lang="en-US" dirty="0" smtClean="0"/>
              <a:t>I </a:t>
            </a:r>
            <a:r>
              <a:rPr lang="en-US" dirty="0"/>
              <a:t>hope you liked this article on </a:t>
            </a:r>
            <a:r>
              <a:rPr lang="en-US" dirty="0" smtClean="0"/>
              <a:t>Flipkart review sentiment analysis.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/>
              <a:t>Feel free to ask valuable questions in the comments section below.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56295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Contact Us : python@clcoding.com  | www.clcoding.com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3971779" y="2293034"/>
            <a:ext cx="5425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 smtClean="0"/>
              <a:t>Thank You!</a:t>
            </a:r>
            <a:endParaRPr lang="en-IN" sz="7200" dirty="0"/>
          </a:p>
        </p:txBody>
      </p:sp>
    </p:spTree>
    <p:extLst>
      <p:ext uri="{BB962C8B-B14F-4D97-AF65-F5344CB8AC3E}">
        <p14:creationId xmlns:p14="http://schemas.microsoft.com/office/powerpoint/2010/main" val="3313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222</TotalTime>
  <Words>275</Words>
  <Application>Microsoft Office PowerPoint</Application>
  <PresentationFormat>Widescreen</PresentationFormat>
  <Paragraphs>37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Wingdings</vt:lpstr>
      <vt:lpstr>Educational subjects 16x9</vt:lpstr>
      <vt:lpstr>Flipkart Reviews Sentiment Analysis using Python</vt:lpstr>
      <vt:lpstr>Project Aim</vt:lpstr>
      <vt:lpstr>Library / Algorithm used</vt:lpstr>
      <vt:lpstr>Steps/ part of the project</vt:lpstr>
      <vt:lpstr>Code</vt:lpstr>
      <vt:lpstr>Output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Microsoft account</dc:creator>
  <cp:lastModifiedBy>mahesh.up@outlook.com</cp:lastModifiedBy>
  <cp:revision>9</cp:revision>
  <dcterms:created xsi:type="dcterms:W3CDTF">2022-08-28T15:59:58Z</dcterms:created>
  <dcterms:modified xsi:type="dcterms:W3CDTF">2022-09-02T15:31:12Z</dcterms:modified>
</cp:coreProperties>
</file>

<file path=docProps/thumbnail.jpeg>
</file>